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</p:sldMasterIdLst>
  <p:notesMasterIdLst>
    <p:notesMasterId r:id="rId5"/>
  </p:notesMasterIdLst>
  <p:handoutMasterIdLst>
    <p:handoutMasterId r:id="rId17"/>
  </p:handoutMasterIdLst>
  <p:sldIdLst>
    <p:sldId id="631" r:id="rId4"/>
    <p:sldId id="634" r:id="rId6"/>
    <p:sldId id="655" r:id="rId7"/>
    <p:sldId id="656" r:id="rId8"/>
    <p:sldId id="657" r:id="rId9"/>
    <p:sldId id="658" r:id="rId10"/>
    <p:sldId id="660" r:id="rId11"/>
    <p:sldId id="659" r:id="rId12"/>
    <p:sldId id="661" r:id="rId13"/>
    <p:sldId id="662" r:id="rId14"/>
    <p:sldId id="663" r:id="rId15"/>
    <p:sldId id="664" r:id="rId16"/>
  </p:sldIdLst>
  <p:sldSz cx="12192000" cy="6858000"/>
  <p:notesSz cx="6858000" cy="9144000"/>
  <p:custDataLst>
    <p:tags r:id="rId21"/>
  </p:custDataLst>
  <p:kinsoku lang="zh-CN" invalStChars="!),.:;?]}、。—ˇ¨〃々～‖…’”〕〉》」』〗】∶！＂＇），．：；？］｀｜｝·" invalEndChars="([{‘“〔〈《「『〖【（［｛．·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设计" id="{98D20F61-6043-4923-9B9A-3EE97168FDEE}">
          <p14:sldIdLst>
            <p14:sldId id="631"/>
            <p14:sldId id="634"/>
            <p14:sldId id="655"/>
            <p14:sldId id="656"/>
            <p14:sldId id="657"/>
            <p14:sldId id="658"/>
            <p14:sldId id="660"/>
            <p14:sldId id="659"/>
            <p14:sldId id="661"/>
            <p14:sldId id="662"/>
            <p14:sldId id="663"/>
            <p14:sldId id="664"/>
          </p14:sldIdLst>
        </p14:section>
        <p14:section name="使用技巧" id="{2E7B49A8-7DA7-4A86-A19A-51C48FE31DC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20" userDrawn="1">
          <p15:clr>
            <a:srgbClr val="A4A3A4"/>
          </p15:clr>
        </p15:guide>
        <p15:guide id="3" pos="439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4834" userDrawn="1">
          <p15:clr>
            <a:srgbClr val="A4A3A4"/>
          </p15:clr>
        </p15:guide>
        <p15:guide id="7" orient="horz" pos="2576" userDrawn="1">
          <p15:clr>
            <a:srgbClr val="A4A3A4"/>
          </p15:clr>
        </p15:guide>
        <p15:guide id="8" orient="horz" pos="1702" userDrawn="1">
          <p15:clr>
            <a:srgbClr val="A4A3A4"/>
          </p15:clr>
        </p15:guide>
        <p15:guide id="9" pos="5624" userDrawn="1">
          <p15:clr>
            <a:srgbClr val="A4A3A4"/>
          </p15:clr>
        </p15:guide>
        <p15:guide id="10" pos="6562" userDrawn="1">
          <p15:clr>
            <a:srgbClr val="A4A3A4"/>
          </p15:clr>
        </p15:guide>
        <p15:guide id="11" pos="1134" userDrawn="1">
          <p15:clr>
            <a:srgbClr val="A4A3A4"/>
          </p15:clr>
        </p15:guide>
        <p15:guide id="12" orient="horz" pos="3268" userDrawn="1">
          <p15:clr>
            <a:srgbClr val="A4A3A4"/>
          </p15:clr>
        </p15:guide>
        <p15:guide id="13" orient="horz" pos="1137" userDrawn="1">
          <p15:clr>
            <a:srgbClr val="A4A3A4"/>
          </p15:clr>
        </p15:guide>
        <p15:guide id="14" orient="horz" pos="3718" userDrawn="1">
          <p15:clr>
            <a:srgbClr val="A4A3A4"/>
          </p15:clr>
        </p15:guide>
        <p15:guide id="15" pos="19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77C4"/>
    <a:srgbClr val="1F89E1"/>
    <a:srgbClr val="1C6394"/>
    <a:srgbClr val="D88428"/>
    <a:srgbClr val="E3A765"/>
    <a:srgbClr val="C2E0F4"/>
    <a:srgbClr val="2481C0"/>
    <a:srgbClr val="FD8F36"/>
    <a:srgbClr val="FE96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998" y="67"/>
      </p:cViewPr>
      <p:guideLst>
        <p:guide orient="horz" pos="2196"/>
        <p:guide pos="3820"/>
        <p:guide pos="439"/>
        <p:guide pos="7242"/>
        <p:guide pos="2880"/>
        <p:guide pos="4834"/>
        <p:guide orient="horz" pos="2576"/>
        <p:guide orient="horz" pos="1702"/>
        <p:guide pos="5624"/>
        <p:guide pos="6562"/>
        <p:guide pos="1134"/>
        <p:guide orient="horz" pos="3268"/>
        <p:guide orient="horz" pos="1137"/>
        <p:guide orient="horz" pos="3718"/>
        <p:guide pos="19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3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jpeg>
</file>

<file path=ppt/media/image7.png>
</file>

<file path=ppt/media/image8.wdp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1970D-4733-4569-9950-69188D797A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2D0A4-2D73-42D6-8CE4-EF37B1DD013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image" Target="../media/image9.jpeg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.jpeg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 userDrawn="1"/>
        </p:nvSpPr>
        <p:spPr>
          <a:xfrm>
            <a:off x="-1154790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8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606434" y="1565891"/>
            <a:ext cx="136447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800" dirty="0" smtClean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PowerPoint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>
            <a:off x="391923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>
            <a:off x="-369180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12" hasCustomPrompt="1"/>
          </p:nvPr>
        </p:nvSpPr>
        <p:spPr>
          <a:xfrm>
            <a:off x="697261" y="4151835"/>
            <a:ext cx="985014" cy="2585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1200" dirty="0">
                <a:solidFill>
                  <a:schemeClr val="bg1"/>
                </a:solidFill>
              </a:defRPr>
            </a:lvl1pPr>
          </a:lstStyle>
          <a:p>
            <a:pPr marL="0" lvl="0" algn="ctr" defTabSz="457200"/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1" hasCustomPrompt="1"/>
          </p:nvPr>
        </p:nvSpPr>
        <p:spPr>
          <a:xfrm>
            <a:off x="600816" y="2271362"/>
            <a:ext cx="5731056" cy="113627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Atmospheric work </a:t>
            </a:r>
            <a:endParaRPr lang="en-US" altLang="zh-CN" dirty="0"/>
          </a:p>
          <a:p>
            <a:pPr lvl="0"/>
            <a:r>
              <a:rPr lang="en-US" altLang="zh-CN" dirty="0"/>
              <a:t>report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9419310" y="2250590"/>
            <a:ext cx="2066554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825146" y="561983"/>
            <a:ext cx="2840435" cy="27463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292975" y="890588"/>
            <a:ext cx="3359150" cy="4946650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95938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5365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1137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-3091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731954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-1577625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-200046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-242329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>
            <a:off x="-284613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>
            <a:off x="-326896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-411464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4537476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-496031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任意多边形: 形状 18"/>
          <p:cNvSpPr/>
          <p:nvPr userDrawn="1"/>
        </p:nvSpPr>
        <p:spPr>
          <a:xfrm>
            <a:off x="-538314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-580598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622881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665165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任意多边形: 形状 22"/>
          <p:cNvSpPr/>
          <p:nvPr userDrawn="1"/>
        </p:nvSpPr>
        <p:spPr>
          <a:xfrm>
            <a:off x="-707449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95325" y="6292750"/>
            <a:ext cx="362857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任意多边形: 形状 24"/>
          <p:cNvSpPr/>
          <p:nvPr userDrawn="1"/>
        </p:nvSpPr>
        <p:spPr>
          <a:xfrm>
            <a:off x="64562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6" name="任意多边形: 形状 25"/>
          <p:cNvSpPr/>
          <p:nvPr userDrawn="1"/>
        </p:nvSpPr>
        <p:spPr>
          <a:xfrm>
            <a:off x="60334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任意多边形: 形状 26"/>
          <p:cNvSpPr/>
          <p:nvPr userDrawn="1"/>
        </p:nvSpPr>
        <p:spPr>
          <a:xfrm>
            <a:off x="561058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518774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任意多边形: 形状 28"/>
          <p:cNvSpPr/>
          <p:nvPr userDrawn="1"/>
        </p:nvSpPr>
        <p:spPr>
          <a:xfrm>
            <a:off x="476491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0" name="任意多边形: 形状 29"/>
          <p:cNvSpPr/>
          <p:nvPr userDrawn="1"/>
        </p:nvSpPr>
        <p:spPr>
          <a:xfrm>
            <a:off x="434207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2" name="任意多边形: 形状 31"/>
          <p:cNvSpPr/>
          <p:nvPr userDrawn="1"/>
        </p:nvSpPr>
        <p:spPr>
          <a:xfrm>
            <a:off x="349640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3" name="任意多边形: 形状 32"/>
          <p:cNvSpPr/>
          <p:nvPr userDrawn="1"/>
        </p:nvSpPr>
        <p:spPr>
          <a:xfrm>
            <a:off x="307356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4" name="任意多边形: 形状 33"/>
          <p:cNvSpPr/>
          <p:nvPr userDrawn="1"/>
        </p:nvSpPr>
        <p:spPr>
          <a:xfrm>
            <a:off x="265073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5" name="任意多边形: 形状 34"/>
          <p:cNvSpPr/>
          <p:nvPr userDrawn="1"/>
        </p:nvSpPr>
        <p:spPr>
          <a:xfrm>
            <a:off x="222789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6" name="任意多边形: 形状 35"/>
          <p:cNvSpPr/>
          <p:nvPr userDrawn="1"/>
        </p:nvSpPr>
        <p:spPr>
          <a:xfrm>
            <a:off x="180506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7" name="任意多边形: 形状 36"/>
          <p:cNvSpPr/>
          <p:nvPr userDrawn="1"/>
        </p:nvSpPr>
        <p:spPr>
          <a:xfrm>
            <a:off x="138222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43" name="直接连接符 42"/>
          <p:cNvCxnSpPr/>
          <p:nvPr userDrawn="1"/>
        </p:nvCxnSpPr>
        <p:spPr>
          <a:xfrm>
            <a:off x="695325" y="6296016"/>
            <a:ext cx="108013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 userDrawn="1"/>
        </p:nvSpPr>
        <p:spPr>
          <a:xfrm>
            <a:off x="11446337" y="3614871"/>
            <a:ext cx="45719" cy="2307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9" y="4549085"/>
            <a:ext cx="11240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 defTabSz="457200"/>
            <a:r>
              <a:rPr lang="en-US" altLang="zh-CN" dirty="0"/>
              <a:t>2019 / 01 / 01</a:t>
            </a:r>
            <a:endParaRPr lang="en-US" altLang="zh-CN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6172768" y="4375787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695326" y="1937538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6172768" y="1934592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695326" y="4375787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4924796" y="2829145"/>
            <a:ext cx="2333385" cy="2373902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8295822" y="1304503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827966" y="2314256"/>
            <a:ext cx="3047530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8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4535804" y="1817758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3224723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0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683226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1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1041350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8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530894" y="1242915"/>
            <a:ext cx="2886281" cy="4243479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1777199" y="4189539"/>
            <a:ext cx="2886281" cy="1296855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Arial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1.0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898370" y="444917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152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5106625" y="-55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05936" y="452334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7513" y="447761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390385" y="552128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791962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3143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2" name="文本框 1"/>
          <p:cNvSpPr txBox="1"/>
          <p:nvPr userDrawn="1"/>
        </p:nvSpPr>
        <p:spPr>
          <a:xfrm>
            <a:off x="4780140" y="428430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5181717" y="4221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392898" y="421105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框 71"/>
          <p:cNvSpPr txBox="1"/>
          <p:nvPr userDrawn="1"/>
        </p:nvSpPr>
        <p:spPr>
          <a:xfrm>
            <a:off x="97280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101296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3408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5" name="文本框 74"/>
          <p:cNvSpPr txBox="1"/>
          <p:nvPr userDrawn="1"/>
        </p:nvSpPr>
        <p:spPr>
          <a:xfrm>
            <a:off x="9728060" y="427414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6" name="矩形 75"/>
          <p:cNvSpPr/>
          <p:nvPr userDrawn="1"/>
        </p:nvSpPr>
        <p:spPr>
          <a:xfrm>
            <a:off x="10129637" y="421128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340818" y="420089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8512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52528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4640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110462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1518028" y="451445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1919605" y="446872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4181212" y="451354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4582789" y="445067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6857951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7259528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766008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1554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框 63"/>
          <p:cNvSpPr txBox="1"/>
          <p:nvPr userDrawn="1"/>
        </p:nvSpPr>
        <p:spPr>
          <a:xfrm>
            <a:off x="9483235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0" name="矩形 69"/>
          <p:cNvSpPr/>
          <p:nvPr userDrawn="1"/>
        </p:nvSpPr>
        <p:spPr>
          <a:xfrm>
            <a:off x="9884812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077101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3702530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262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110096" y="411226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3511673" y="4066534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5989180" y="411134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6390757" y="404848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8869119" y="411946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9270696" y="406872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41071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601938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475685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702530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0" name="文本框 69"/>
          <p:cNvSpPr txBox="1"/>
          <p:nvPr userDrawn="1"/>
        </p:nvSpPr>
        <p:spPr>
          <a:xfrm>
            <a:off x="3110096" y="52531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3511673" y="5207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/>
          <p:cNvSpPr txBox="1"/>
          <p:nvPr userDrawn="1"/>
        </p:nvSpPr>
        <p:spPr>
          <a:xfrm>
            <a:off x="5989180" y="52522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矩形 74"/>
          <p:cNvSpPr/>
          <p:nvPr userDrawn="1"/>
        </p:nvSpPr>
        <p:spPr>
          <a:xfrm>
            <a:off x="6390757" y="518938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 userDrawn="1"/>
        </p:nvSpPr>
        <p:spPr>
          <a:xfrm>
            <a:off x="8869119" y="526036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矩形 76"/>
          <p:cNvSpPr/>
          <p:nvPr userDrawn="1"/>
        </p:nvSpPr>
        <p:spPr>
          <a:xfrm>
            <a:off x="9270696" y="520962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6601938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9475685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8" name="文本占位符 57"/>
          <p:cNvSpPr>
            <a:spLocks noGrp="1"/>
          </p:cNvSpPr>
          <p:nvPr>
            <p:ph type="body" sz="quarter" idx="10" hasCustomPrompt="1"/>
          </p:nvPr>
        </p:nvSpPr>
        <p:spPr>
          <a:xfrm>
            <a:off x="3096302" y="2384548"/>
            <a:ext cx="87075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4800" dirty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defTabSz="45720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" name="矩形 45"/>
          <p:cNvSpPr/>
          <p:nvPr userDrawn="1"/>
        </p:nvSpPr>
        <p:spPr>
          <a:xfrm>
            <a:off x="4656138" y="-17934"/>
            <a:ext cx="2879725" cy="4239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3576767" y="2176047"/>
            <a:ext cx="241660" cy="2433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3198813" y="3297138"/>
            <a:ext cx="36285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 userDrawn="1"/>
        </p:nvCxnSpPr>
        <p:spPr>
          <a:xfrm>
            <a:off x="3198813" y="3295641"/>
            <a:ext cx="289718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7442199" y="2368857"/>
            <a:ext cx="93664" cy="5454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标题 9"/>
          <p:cNvSpPr>
            <a:spLocks noGrp="1"/>
          </p:cNvSpPr>
          <p:nvPr>
            <p:ph type="title" hasCustomPrompt="1"/>
          </p:nvPr>
        </p:nvSpPr>
        <p:spPr>
          <a:xfrm>
            <a:off x="3867728" y="2078754"/>
            <a:ext cx="2133918" cy="978729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Add </a:t>
            </a:r>
            <a:br>
              <a:rPr lang="en-US" altLang="zh-CN" dirty="0"/>
            </a:br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5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872157" y="1850540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708025" y="2423409"/>
            <a:ext cx="2141933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4276536" y="2000253"/>
            <a:ext cx="5756667" cy="3609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779846" y="1737916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7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986581" y="4049827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6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986581" y="2287272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947670" y="2872105"/>
            <a:ext cx="629729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的宽度无法用一个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覆盖：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思路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（重计算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绘图6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46780" y="0"/>
            <a:ext cx="874522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绘图6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3110" y="0"/>
            <a:ext cx="889889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绘图6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5660" y="0"/>
            <a:ext cx="881634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绘图5-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40100" y="0"/>
            <a:ext cx="885190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绘图5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6455" y="0"/>
            <a:ext cx="8805545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绘图5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3095" y="0"/>
            <a:ext cx="9018905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绘图5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4380" y="0"/>
            <a:ext cx="889762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绘图5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9175" y="0"/>
            <a:ext cx="8632825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947670" y="2872105"/>
            <a:ext cx="629729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的宽度无法用一个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覆盖：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思路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global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绘图6-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7420" y="0"/>
            <a:ext cx="870458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绘图6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7420" y="0"/>
            <a:ext cx="8704580" cy="68580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PP_MARK_KEY" val="a5cf1ba0-caf5-4bf3-a26e-5336cfc84755"/>
  <p:tag name="COMMONDATA" val="eyJoZGlkIjoiODIxOWRhYmZlOGQzNTgzYTg3MjRhYmZjMTVlOTM3MjQifQ=="/>
</p:tagLst>
</file>

<file path=ppt/theme/theme1.xml><?xml version="1.0" encoding="utf-8"?>
<a:theme xmlns:a="http://schemas.openxmlformats.org/drawingml/2006/main" name="Office Theme">
  <a:themeElements>
    <a:clrScheme name="自定义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58</Words>
  <Application>WPS 演示</Application>
  <PresentationFormat>宽屏</PresentationFormat>
  <Paragraphs>8</Paragraphs>
  <Slides>12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Arial Unicode MS</vt:lpstr>
      <vt:lpstr>等线</vt:lpstr>
      <vt:lpstr>Calibri</vt:lpstr>
      <vt:lpstr>Office Theme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Weisheng Zhu</dc:creator>
  <cp:lastModifiedBy>Arsmart</cp:lastModifiedBy>
  <cp:revision>1226</cp:revision>
  <dcterms:created xsi:type="dcterms:W3CDTF">2019-07-25T02:40:00Z</dcterms:created>
  <dcterms:modified xsi:type="dcterms:W3CDTF">2024-03-05T04:49:10Z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t-weiszh@microsoft.com</vt:lpwstr>
  </property>
  <property fmtid="{D5CDD505-2E9C-101B-9397-08002B2CF9AE}" pid="5" name="MSIP_Label_f42aa342-8706-4288-bd11-ebb85995028c_SetDate">
    <vt:lpwstr>2019-07-25T06:33:15.4457998Z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89c5bf5f-33b9-4fc1-bd99-04ee503b4f85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0x0101004D520B0621022B4CA37193CEB4BD4006</vt:lpwstr>
  </property>
  <property fmtid="{D5CDD505-2E9C-101B-9397-08002B2CF9AE}" pid="12" name="ICV">
    <vt:lpwstr>81531DB974324413AB081F3653849ADF</vt:lpwstr>
  </property>
  <property fmtid="{D5CDD505-2E9C-101B-9397-08002B2CF9AE}" pid="13" name="KSOProductBuildVer">
    <vt:lpwstr>2052-12.1.0.16250</vt:lpwstr>
  </property>
</Properties>
</file>

<file path=docProps/thumbnail.jpeg>
</file>